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3105150" cy="6172200"/>
  <p:notesSz cx="6172200" cy="31051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2647950"/>
            <a:ext cx="3105150" cy="3524250"/>
          </a:xfrm>
          <a:prstGeom prst="rect">
            <a:avLst/>
          </a:prstGeom>
        </p:spPr>
      </p:pic>
      <p:pic>
        <p:nvPicPr>
          <p:cNvPr id="3" name="Ellipse 2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0" y="0"/>
            <a:ext cx="3105150" cy="6172200"/>
          </a:xfrm>
          <a:prstGeom prst="rect">
            <a:avLst/>
          </a:prstGeom>
        </p:spPr>
      </p:pic>
      <p:sp>
        <p:nvSpPr>
          <p:cNvPr id="4" name="Speedy Bites Fast Food And Even Faster Delivery"/>
          <p:cNvSpPr/>
          <p:nvPr/>
        </p:nvSpPr>
        <p:spPr>
          <a:xfrm>
            <a:off x="133350" y="666750"/>
            <a:ext cx="2933700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S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p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e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e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d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y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 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B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i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t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e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s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: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 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
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F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a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s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t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 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F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o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o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d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 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A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n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d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 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E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v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e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n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 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
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F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a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s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t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e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r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 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D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e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l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i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v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e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r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y</a:t>
            </a:r>
            <a:pPr algn="l" indent="0" marL="0">
              <a:lnSpc>
                <a:spcPts val="235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 Bold" pitchFamily="34" charset="0"/>
                <a:ea typeface="Times New Roman Bold" pitchFamily="34" charset="-122"/>
                <a:cs typeface="Times New Roman Bold" pitchFamily="34" charset="-120"/>
              </a:rPr>
              <a:t>!</a:t>
            </a:r>
            <a:endParaRPr lang="en-US" sz="2400" dirty="0"/>
          </a:p>
        </p:txBody>
      </p:sp>
      <p:sp>
        <p:nvSpPr>
          <p:cNvPr id="5" name="NEXT"/>
          <p:cNvSpPr/>
          <p:nvPr/>
        </p:nvSpPr>
        <p:spPr>
          <a:xfrm>
            <a:off x="2171700" y="2895600"/>
            <a:ext cx="80010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14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ctr" indent="0" marL="0">
              <a:lnSpc>
                <a:spcPts val="2614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ctr" indent="0" marL="0">
              <a:lnSpc>
                <a:spcPts val="2614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X</a:t>
            </a:r>
            <a:pPr algn="ctr" indent="0" marL="0">
              <a:lnSpc>
                <a:spcPts val="2614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ctr" indent="0" marL="0">
              <a:lnSpc>
                <a:spcPts val="2614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&gt;</a:t>
            </a:r>
            <a:pPr algn="ctr" indent="0" marL="0">
              <a:lnSpc>
                <a:spcPts val="2614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&gt;</a:t>
            </a:r>
            <a:pPr algn="ctr" indent="0" marL="0">
              <a:lnSpc>
                <a:spcPts val="2614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&gt;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4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3105150" cy="6172200"/>
          </a:xfrm>
          <a:prstGeom prst="rect">
            <a:avLst/>
          </a:prstGeom>
        </p:spPr>
      </p:pic>
      <p:pic>
        <p:nvPicPr>
          <p:cNvPr id="3" name="image 4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71900" y="1752899"/>
            <a:ext cx="1686277" cy="1316346"/>
          </a:xfrm>
          <a:prstGeom prst="rect">
            <a:avLst/>
          </a:prstGeom>
        </p:spPr>
      </p:pic>
      <p:pic>
        <p:nvPicPr>
          <p:cNvPr id="4" name="image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8575" y="3095625"/>
            <a:ext cx="1676400" cy="1295400"/>
          </a:xfrm>
          <a:prstGeom prst="rect">
            <a:avLst/>
          </a:prstGeom>
        </p:spPr>
      </p:pic>
      <p:pic>
        <p:nvPicPr>
          <p:cNvPr id="5" name="image 6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362075" y="4591050"/>
            <a:ext cx="1704975" cy="1323975"/>
          </a:xfrm>
          <a:prstGeom prst="rect">
            <a:avLst/>
          </a:prstGeom>
        </p:spPr>
      </p:pic>
      <p:pic>
        <p:nvPicPr>
          <p:cNvPr id="6" name="image 7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8575" y="323850"/>
            <a:ext cx="1676400" cy="1390650"/>
          </a:xfrm>
          <a:prstGeom prst="rect">
            <a:avLst/>
          </a:prstGeom>
        </p:spPr>
      </p:pic>
      <p:sp>
        <p:nvSpPr>
          <p:cNvPr id="7" name="ITALIAN"/>
          <p:cNvSpPr/>
          <p:nvPr/>
        </p:nvSpPr>
        <p:spPr>
          <a:xfrm>
            <a:off x="1771650" y="5572125"/>
            <a:ext cx="9334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I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T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A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L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I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A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N</a:t>
            </a:r>
            <a:endParaRPr lang="en-US" sz="1500" dirty="0"/>
          </a:p>
        </p:txBody>
      </p:sp>
      <p:sp>
        <p:nvSpPr>
          <p:cNvPr id="8" name="INDIAN"/>
          <p:cNvSpPr/>
          <p:nvPr/>
        </p:nvSpPr>
        <p:spPr>
          <a:xfrm>
            <a:off x="466725" y="1381125"/>
            <a:ext cx="8477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I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N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D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I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A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N</a:t>
            </a:r>
            <a:endParaRPr lang="en-US" sz="1500" dirty="0"/>
          </a:p>
        </p:txBody>
      </p:sp>
      <p:sp>
        <p:nvSpPr>
          <p:cNvPr id="9" name="FRENCH"/>
          <p:cNvSpPr/>
          <p:nvPr/>
        </p:nvSpPr>
        <p:spPr>
          <a:xfrm>
            <a:off x="1790700" y="2724150"/>
            <a:ext cx="9144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F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R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E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N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C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H</a:t>
            </a:r>
            <a:endParaRPr lang="en-US" sz="1500" dirty="0"/>
          </a:p>
        </p:txBody>
      </p:sp>
      <p:sp>
        <p:nvSpPr>
          <p:cNvPr id="10" name="CHINESE"/>
          <p:cNvSpPr/>
          <p:nvPr/>
        </p:nvSpPr>
        <p:spPr>
          <a:xfrm>
            <a:off x="400050" y="4057650"/>
            <a:ext cx="9810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C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H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I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N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E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S</a:t>
            </a:r>
            <a:pPr algn="l" indent="0" marL="0">
              <a:lnSpc>
                <a:spcPts val="1721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enne Bold" pitchFamily="34" charset="0"/>
                <a:ea typeface="Tienne Bold" pitchFamily="34" charset="-122"/>
                <a:cs typeface="Tienne Bold" pitchFamily="34" charset="-120"/>
              </a:rPr>
              <a:t>E</a:t>
            </a:r>
            <a:endParaRPr lang="en-US" sz="1500" dirty="0"/>
          </a:p>
        </p:txBody>
      </p:sp>
      <p:sp>
        <p:nvSpPr>
          <p:cNvPr id="11" name="default_name"/>
          <p:cNvSpPr/>
          <p:nvPr/>
        </p:nvSpPr>
        <p:spPr>
          <a:xfrm>
            <a:off x="371475" y="5438775"/>
            <a:ext cx="35242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&lt;</a:t>
            </a:r>
            <a:pPr algn="ctr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&lt;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5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3105150" cy="6172200"/>
          </a:xfrm>
          <a:prstGeom prst="rect">
            <a:avLst/>
          </a:prstGeom>
        </p:spPr>
      </p:pic>
      <p:pic>
        <p:nvPicPr>
          <p:cNvPr id="3" name="image 8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0" y="495300"/>
            <a:ext cx="1638300" cy="1323975"/>
          </a:xfrm>
          <a:prstGeom prst="rect">
            <a:avLst/>
          </a:prstGeom>
        </p:spPr>
      </p:pic>
      <p:pic>
        <p:nvPicPr>
          <p:cNvPr id="4" name="image 9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447800" y="1438275"/>
            <a:ext cx="1657350" cy="1323975"/>
          </a:xfrm>
          <a:prstGeom prst="rect">
            <a:avLst/>
          </a:prstGeom>
        </p:spPr>
      </p:pic>
      <p:pic>
        <p:nvPicPr>
          <p:cNvPr id="5" name="image 10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0" y="2638425"/>
            <a:ext cx="1638300" cy="1304925"/>
          </a:xfrm>
          <a:prstGeom prst="rect">
            <a:avLst/>
          </a:prstGeom>
        </p:spPr>
      </p:pic>
      <p:pic>
        <p:nvPicPr>
          <p:cNvPr id="6" name="image 11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466850" y="3667125"/>
            <a:ext cx="1638300" cy="1314450"/>
          </a:xfrm>
          <a:prstGeom prst="rect">
            <a:avLst/>
          </a:prstGeom>
        </p:spPr>
      </p:pic>
      <p:pic>
        <p:nvPicPr>
          <p:cNvPr id="7" name="image 12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0" y="4677880"/>
            <a:ext cx="1640348" cy="1310755"/>
          </a:xfrm>
          <a:prstGeom prst="rect">
            <a:avLst/>
          </a:prstGeom>
        </p:spPr>
      </p:pic>
      <p:sp>
        <p:nvSpPr>
          <p:cNvPr id="8" name="DOSA"/>
          <p:cNvSpPr/>
          <p:nvPr/>
        </p:nvSpPr>
        <p:spPr>
          <a:xfrm>
            <a:off x="457200" y="1400175"/>
            <a:ext cx="552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D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S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endParaRPr lang="en-US" sz="1125" dirty="0"/>
          </a:p>
        </p:txBody>
      </p:sp>
      <p:sp>
        <p:nvSpPr>
          <p:cNvPr id="9" name="FULL MEALS"/>
          <p:cNvSpPr/>
          <p:nvPr/>
        </p:nvSpPr>
        <p:spPr>
          <a:xfrm>
            <a:off x="1695450" y="2343150"/>
            <a:ext cx="1181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F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U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 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M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S</a:t>
            </a:r>
            <a:endParaRPr lang="en-US" sz="1125" dirty="0"/>
          </a:p>
        </p:txBody>
      </p:sp>
      <p:sp>
        <p:nvSpPr>
          <p:cNvPr id="10" name="PANNEER BUTTER"/>
          <p:cNvSpPr/>
          <p:nvPr/>
        </p:nvSpPr>
        <p:spPr>
          <a:xfrm>
            <a:off x="171450" y="3590925"/>
            <a:ext cx="13239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P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 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B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U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 </a:t>
            </a:r>
            <a:endParaRPr lang="en-US" sz="900" dirty="0"/>
          </a:p>
        </p:txBody>
      </p:sp>
      <p:sp>
        <p:nvSpPr>
          <p:cNvPr id="11" name="MASALA"/>
          <p:cNvSpPr/>
          <p:nvPr/>
        </p:nvSpPr>
        <p:spPr>
          <a:xfrm>
            <a:off x="457200" y="3733800"/>
            <a:ext cx="666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M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S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endParaRPr lang="en-US" sz="900" dirty="0"/>
          </a:p>
        </p:txBody>
      </p:sp>
      <p:sp>
        <p:nvSpPr>
          <p:cNvPr id="12" name="IDLY"/>
          <p:cNvSpPr/>
          <p:nvPr/>
        </p:nvSpPr>
        <p:spPr>
          <a:xfrm>
            <a:off x="2105025" y="4600575"/>
            <a:ext cx="4667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D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Y</a:t>
            </a:r>
            <a:endParaRPr lang="en-US" sz="1125" dirty="0"/>
          </a:p>
        </p:txBody>
      </p:sp>
      <p:sp>
        <p:nvSpPr>
          <p:cNvPr id="13" name="BRIYANI"/>
          <p:cNvSpPr/>
          <p:nvPr/>
        </p:nvSpPr>
        <p:spPr>
          <a:xfrm>
            <a:off x="419100" y="5638800"/>
            <a:ext cx="7715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B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Y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2486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endParaRPr lang="en-US" sz="1125" dirty="0"/>
          </a:p>
        </p:txBody>
      </p:sp>
      <p:sp>
        <p:nvSpPr>
          <p:cNvPr id="14" name="INDIAN"/>
          <p:cNvSpPr/>
          <p:nvPr/>
        </p:nvSpPr>
        <p:spPr>
          <a:xfrm>
            <a:off x="1323975" y="-123825"/>
            <a:ext cx="14097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D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endParaRPr lang="en-US" sz="2400" dirty="0"/>
          </a:p>
        </p:txBody>
      </p:sp>
      <p:sp>
        <p:nvSpPr>
          <p:cNvPr id="15" name="default_name"/>
          <p:cNvSpPr/>
          <p:nvPr/>
        </p:nvSpPr>
        <p:spPr>
          <a:xfrm>
            <a:off x="2486025" y="5429250"/>
            <a:ext cx="35242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&lt;</a:t>
            </a:r>
            <a:pPr algn="ctr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&lt;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5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3105150" cy="6172200"/>
          </a:xfrm>
          <a:prstGeom prst="rect">
            <a:avLst/>
          </a:prstGeom>
        </p:spPr>
      </p:pic>
      <p:pic>
        <p:nvPicPr>
          <p:cNvPr id="3" name="image 18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8575" y="438150"/>
            <a:ext cx="1704975" cy="1333500"/>
          </a:xfrm>
          <a:prstGeom prst="rect">
            <a:avLst/>
          </a:prstGeom>
        </p:spPr>
      </p:pic>
      <p:pic>
        <p:nvPicPr>
          <p:cNvPr id="4" name="image 19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304925" y="1466850"/>
            <a:ext cx="1704975" cy="1323975"/>
          </a:xfrm>
          <a:prstGeom prst="rect">
            <a:avLst/>
          </a:prstGeom>
        </p:spPr>
      </p:pic>
      <p:pic>
        <p:nvPicPr>
          <p:cNvPr id="5" name="image 20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5250" y="2486025"/>
            <a:ext cx="1704975" cy="1323975"/>
          </a:xfrm>
          <a:prstGeom prst="rect">
            <a:avLst/>
          </a:prstGeom>
        </p:spPr>
      </p:pic>
      <p:pic>
        <p:nvPicPr>
          <p:cNvPr id="6" name="image 21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314450" y="3562350"/>
            <a:ext cx="1704975" cy="1428750"/>
          </a:xfrm>
          <a:prstGeom prst="rect">
            <a:avLst/>
          </a:prstGeom>
        </p:spPr>
      </p:pic>
      <p:pic>
        <p:nvPicPr>
          <p:cNvPr id="7" name="image 22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5250" y="4695825"/>
            <a:ext cx="1704975" cy="1333500"/>
          </a:xfrm>
          <a:prstGeom prst="rect">
            <a:avLst/>
          </a:prstGeom>
        </p:spPr>
      </p:pic>
      <p:sp>
        <p:nvSpPr>
          <p:cNvPr id="8" name="LYCHEES WITH"/>
          <p:cNvSpPr/>
          <p:nvPr/>
        </p:nvSpPr>
        <p:spPr>
          <a:xfrm>
            <a:off x="409575" y="3486150"/>
            <a:ext cx="11334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Y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C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H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S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 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W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H</a:t>
            </a:r>
            <a:endParaRPr lang="en-US" sz="900" dirty="0"/>
          </a:p>
        </p:txBody>
      </p:sp>
      <p:sp>
        <p:nvSpPr>
          <p:cNvPr id="9" name="VEG SOUP"/>
          <p:cNvSpPr/>
          <p:nvPr/>
        </p:nvSpPr>
        <p:spPr>
          <a:xfrm>
            <a:off x="504825" y="3638550"/>
            <a:ext cx="7715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V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G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 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S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U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P</a:t>
            </a:r>
            <a:endParaRPr lang="en-US" sz="900" dirty="0"/>
          </a:p>
        </p:txBody>
      </p:sp>
      <p:sp>
        <p:nvSpPr>
          <p:cNvPr id="10" name="CHICKEN NOODLES"/>
          <p:cNvSpPr/>
          <p:nvPr/>
        </p:nvSpPr>
        <p:spPr>
          <a:xfrm>
            <a:off x="276225" y="5610225"/>
            <a:ext cx="14097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C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H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C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K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 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D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S</a:t>
            </a:r>
            <a:endParaRPr lang="en-US" sz="900" dirty="0"/>
          </a:p>
        </p:txBody>
      </p:sp>
      <p:sp>
        <p:nvSpPr>
          <p:cNvPr id="11" name="SPRINGROLL"/>
          <p:cNvSpPr/>
          <p:nvPr/>
        </p:nvSpPr>
        <p:spPr>
          <a:xfrm>
            <a:off x="409575" y="1352550"/>
            <a:ext cx="9620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S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P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G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endParaRPr lang="en-US" sz="900" dirty="0"/>
          </a:p>
        </p:txBody>
      </p:sp>
      <p:sp>
        <p:nvSpPr>
          <p:cNvPr id="12" name="FRIED WONTON"/>
          <p:cNvSpPr/>
          <p:nvPr/>
        </p:nvSpPr>
        <p:spPr>
          <a:xfrm>
            <a:off x="1647825" y="2371725"/>
            <a:ext cx="11811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F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D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 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W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endParaRPr lang="en-US" sz="900" dirty="0"/>
          </a:p>
        </p:txBody>
      </p:sp>
      <p:sp>
        <p:nvSpPr>
          <p:cNvPr id="13" name="CUBED PORK"/>
          <p:cNvSpPr/>
          <p:nvPr/>
        </p:nvSpPr>
        <p:spPr>
          <a:xfrm>
            <a:off x="1743075" y="4581525"/>
            <a:ext cx="971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C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U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B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D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 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P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K</a:t>
            </a:r>
            <a:endParaRPr lang="en-US" sz="900" dirty="0"/>
          </a:p>
        </p:txBody>
      </p:sp>
      <p:sp>
        <p:nvSpPr>
          <p:cNvPr id="14" name="CHINESE"/>
          <p:cNvSpPr/>
          <p:nvPr/>
        </p:nvSpPr>
        <p:spPr>
          <a:xfrm>
            <a:off x="1371600" y="-66675"/>
            <a:ext cx="172402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C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H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S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endParaRPr lang="en-US" sz="2400" dirty="0"/>
          </a:p>
        </p:txBody>
      </p:sp>
      <p:sp>
        <p:nvSpPr>
          <p:cNvPr id="15" name="default_name"/>
          <p:cNvSpPr/>
          <p:nvPr/>
        </p:nvSpPr>
        <p:spPr>
          <a:xfrm>
            <a:off x="2476500" y="5410200"/>
            <a:ext cx="35242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&lt;</a:t>
            </a:r>
            <a:pPr algn="ctr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&lt;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5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3105150" cy="6172200"/>
          </a:xfrm>
          <a:prstGeom prst="rect">
            <a:avLst/>
          </a:prstGeom>
        </p:spPr>
      </p:pic>
      <p:pic>
        <p:nvPicPr>
          <p:cNvPr id="3" name="image 13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0" y="571500"/>
            <a:ext cx="1695450" cy="1323975"/>
          </a:xfrm>
          <a:prstGeom prst="rect">
            <a:avLst/>
          </a:prstGeom>
        </p:spPr>
      </p:pic>
      <p:pic>
        <p:nvPicPr>
          <p:cNvPr id="4" name="image 14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266825" y="1562100"/>
            <a:ext cx="1781175" cy="1400175"/>
          </a:xfrm>
          <a:prstGeom prst="rect">
            <a:avLst/>
          </a:prstGeom>
        </p:spPr>
      </p:pic>
      <p:pic>
        <p:nvPicPr>
          <p:cNvPr id="5" name="image 15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0" y="2619375"/>
            <a:ext cx="1695450" cy="1323975"/>
          </a:xfrm>
          <a:prstGeom prst="rect">
            <a:avLst/>
          </a:prstGeom>
        </p:spPr>
      </p:pic>
      <p:pic>
        <p:nvPicPr>
          <p:cNvPr id="6" name="image 16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304925" y="3743325"/>
            <a:ext cx="1704975" cy="1333500"/>
          </a:xfrm>
          <a:prstGeom prst="rect">
            <a:avLst/>
          </a:prstGeom>
        </p:spPr>
      </p:pic>
      <p:pic>
        <p:nvPicPr>
          <p:cNvPr id="7" name="image 17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0" y="4772025"/>
            <a:ext cx="1695450" cy="1343025"/>
          </a:xfrm>
          <a:prstGeom prst="rect">
            <a:avLst/>
          </a:prstGeom>
        </p:spPr>
      </p:pic>
      <p:sp>
        <p:nvSpPr>
          <p:cNvPr id="8" name="CREPE"/>
          <p:cNvSpPr/>
          <p:nvPr/>
        </p:nvSpPr>
        <p:spPr>
          <a:xfrm>
            <a:off x="504825" y="3524250"/>
            <a:ext cx="5238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C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P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endParaRPr lang="en-US" sz="900" dirty="0"/>
          </a:p>
        </p:txBody>
      </p:sp>
      <p:sp>
        <p:nvSpPr>
          <p:cNvPr id="9" name="QUICHE LORRAINE"/>
          <p:cNvSpPr/>
          <p:nvPr/>
        </p:nvSpPr>
        <p:spPr>
          <a:xfrm>
            <a:off x="180975" y="1476375"/>
            <a:ext cx="1381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Q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U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C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H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 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endParaRPr lang="en-US" sz="900" dirty="0"/>
          </a:p>
        </p:txBody>
      </p:sp>
      <p:sp>
        <p:nvSpPr>
          <p:cNvPr id="10" name="MADELEINE"/>
          <p:cNvSpPr/>
          <p:nvPr/>
        </p:nvSpPr>
        <p:spPr>
          <a:xfrm>
            <a:off x="1733550" y="2505075"/>
            <a:ext cx="9144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M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D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endParaRPr lang="en-US" sz="900" dirty="0"/>
          </a:p>
        </p:txBody>
      </p:sp>
      <p:sp>
        <p:nvSpPr>
          <p:cNvPr id="11" name="RATATOUILLE"/>
          <p:cNvSpPr/>
          <p:nvPr/>
        </p:nvSpPr>
        <p:spPr>
          <a:xfrm>
            <a:off x="1657350" y="4657725"/>
            <a:ext cx="10572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U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endParaRPr lang="en-US" sz="900" dirty="0"/>
          </a:p>
        </p:txBody>
      </p:sp>
      <p:sp>
        <p:nvSpPr>
          <p:cNvPr id="12" name="MAGRET DE CANARD"/>
          <p:cNvSpPr/>
          <p:nvPr/>
        </p:nvSpPr>
        <p:spPr>
          <a:xfrm>
            <a:off x="228600" y="5695950"/>
            <a:ext cx="152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M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G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 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D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 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C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D</a:t>
            </a:r>
            <a:endParaRPr lang="en-US" sz="900" dirty="0"/>
          </a:p>
        </p:txBody>
      </p:sp>
      <p:sp>
        <p:nvSpPr>
          <p:cNvPr id="13" name="FRENCH"/>
          <p:cNvSpPr/>
          <p:nvPr/>
        </p:nvSpPr>
        <p:spPr>
          <a:xfrm>
            <a:off x="1381125" y="-57150"/>
            <a:ext cx="160972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F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C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H</a:t>
            </a:r>
            <a:endParaRPr lang="en-US" sz="2400" dirty="0"/>
          </a:p>
        </p:txBody>
      </p:sp>
      <p:sp>
        <p:nvSpPr>
          <p:cNvPr id="14" name="default_name"/>
          <p:cNvSpPr/>
          <p:nvPr/>
        </p:nvSpPr>
        <p:spPr>
          <a:xfrm>
            <a:off x="2409825" y="5467350"/>
            <a:ext cx="35242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&lt;</a:t>
            </a:r>
            <a:pPr algn="ctr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&lt;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5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3105150" cy="6172200"/>
          </a:xfrm>
          <a:prstGeom prst="rect">
            <a:avLst/>
          </a:prstGeom>
        </p:spPr>
      </p:pic>
      <p:pic>
        <p:nvPicPr>
          <p:cNvPr id="3" name="image 23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9050" y="638175"/>
            <a:ext cx="1704975" cy="1333500"/>
          </a:xfrm>
          <a:prstGeom prst="rect">
            <a:avLst/>
          </a:prstGeom>
        </p:spPr>
      </p:pic>
      <p:pic>
        <p:nvPicPr>
          <p:cNvPr id="4" name="image 24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390650" y="1609725"/>
            <a:ext cx="1704975" cy="1304925"/>
          </a:xfrm>
          <a:prstGeom prst="rect">
            <a:avLst/>
          </a:prstGeom>
        </p:spPr>
      </p:pic>
      <p:pic>
        <p:nvPicPr>
          <p:cNvPr id="5" name="image 25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0" y="2638425"/>
            <a:ext cx="1600200" cy="1323975"/>
          </a:xfrm>
          <a:prstGeom prst="rect">
            <a:avLst/>
          </a:prstGeom>
        </p:spPr>
      </p:pic>
      <p:pic>
        <p:nvPicPr>
          <p:cNvPr id="6" name="image 26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400175" y="3571875"/>
            <a:ext cx="1704975" cy="1333500"/>
          </a:xfrm>
          <a:prstGeom prst="rect">
            <a:avLst/>
          </a:prstGeom>
        </p:spPr>
      </p:pic>
      <p:pic>
        <p:nvPicPr>
          <p:cNvPr id="7" name="image 27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9050" y="4743450"/>
            <a:ext cx="1704975" cy="1333500"/>
          </a:xfrm>
          <a:prstGeom prst="rect">
            <a:avLst/>
          </a:prstGeom>
        </p:spPr>
      </p:pic>
      <p:sp>
        <p:nvSpPr>
          <p:cNvPr id="8" name="RAVIOLI"/>
          <p:cNvSpPr/>
          <p:nvPr/>
        </p:nvSpPr>
        <p:spPr>
          <a:xfrm>
            <a:off x="457200" y="3495675"/>
            <a:ext cx="6477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V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endParaRPr lang="en-US" sz="900" dirty="0"/>
          </a:p>
        </p:txBody>
      </p:sp>
      <p:sp>
        <p:nvSpPr>
          <p:cNvPr id="9" name="MINESTRONE"/>
          <p:cNvSpPr/>
          <p:nvPr/>
        </p:nvSpPr>
        <p:spPr>
          <a:xfrm>
            <a:off x="1781175" y="4486275"/>
            <a:ext cx="10096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M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S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O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E</a:t>
            </a:r>
            <a:endParaRPr lang="en-US" sz="900" dirty="0"/>
          </a:p>
        </p:txBody>
      </p:sp>
      <p:sp>
        <p:nvSpPr>
          <p:cNvPr id="10" name="FRITTATA"/>
          <p:cNvSpPr/>
          <p:nvPr/>
        </p:nvSpPr>
        <p:spPr>
          <a:xfrm>
            <a:off x="457200" y="1485900"/>
            <a:ext cx="7524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F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R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endParaRPr lang="en-US" sz="900" dirty="0"/>
          </a:p>
        </p:txBody>
      </p:sp>
      <p:sp>
        <p:nvSpPr>
          <p:cNvPr id="11" name="LASAGNA"/>
          <p:cNvSpPr/>
          <p:nvPr/>
        </p:nvSpPr>
        <p:spPr>
          <a:xfrm>
            <a:off x="1914525" y="2486025"/>
            <a:ext cx="7429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S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G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endParaRPr lang="en-US" sz="900" dirty="0"/>
          </a:p>
        </p:txBody>
      </p:sp>
      <p:sp>
        <p:nvSpPr>
          <p:cNvPr id="12" name="PIZZA"/>
          <p:cNvSpPr/>
          <p:nvPr/>
        </p:nvSpPr>
        <p:spPr>
          <a:xfrm>
            <a:off x="590550" y="5657850"/>
            <a:ext cx="4857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P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Z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Z</a:t>
            </a:r>
            <a:pPr algn="l" indent="0" marL="0">
              <a:lnSpc>
                <a:spcPts val="1976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endParaRPr lang="en-US" sz="900" dirty="0"/>
          </a:p>
        </p:txBody>
      </p:sp>
      <p:sp>
        <p:nvSpPr>
          <p:cNvPr id="13" name="ITALIAN"/>
          <p:cNvSpPr/>
          <p:nvPr/>
        </p:nvSpPr>
        <p:spPr>
          <a:xfrm>
            <a:off x="1485900" y="0"/>
            <a:ext cx="15906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T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L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I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A</a:t>
            </a:r>
            <a:pPr algn="l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N</a:t>
            </a:r>
            <a:endParaRPr lang="en-US" sz="2400" dirty="0"/>
          </a:p>
        </p:txBody>
      </p:sp>
      <p:sp>
        <p:nvSpPr>
          <p:cNvPr id="14" name="default_name"/>
          <p:cNvSpPr/>
          <p:nvPr/>
        </p:nvSpPr>
        <p:spPr>
          <a:xfrm>
            <a:off x="2533650" y="5457825"/>
            <a:ext cx="35242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&lt;</a:t>
            </a:r>
            <a:pPr algn="ctr" indent="0" marL="0">
              <a:lnSpc>
                <a:spcPts val="5291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knut Antiqua SemiBold" pitchFamily="34" charset="0"/>
                <a:ea typeface="Inknut Antiqua SemiBold" pitchFamily="34" charset="-122"/>
                <a:cs typeface="Inknut Antiqua SemiBold" pitchFamily="34" charset="-120"/>
              </a:rPr>
              <a:t>&lt;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2024-08-15T18:07:57Z</dcterms:created>
  <dcterms:modified xsi:type="dcterms:W3CDTF">2024-08-15T18:07:57Z</dcterms:modified>
</cp:coreProperties>
</file>